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475" r:id="rId2"/>
    <p:sldId id="477" r:id="rId3"/>
    <p:sldId id="381" r:id="rId4"/>
    <p:sldId id="478" r:id="rId5"/>
    <p:sldId id="635" r:id="rId6"/>
    <p:sldId id="455" r:id="rId7"/>
    <p:sldId id="636" r:id="rId8"/>
    <p:sldId id="456" r:id="rId9"/>
    <p:sldId id="480" r:id="rId10"/>
    <p:sldId id="48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9EAE50-7F0E-4F02-9C84-FDA1CBF676C9}" v="89" dt="2026-06-25T18:16:11.0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4" d="100"/>
          <a:sy n="54" d="100"/>
        </p:scale>
        <p:origin x="15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Keeling" userId="98328b95-6a2b-4a07-9edc-48417dd35ecf" providerId="ADAL" clId="{832C5221-D124-4ED7-8573-4CE294676D72}"/>
    <pc:docChg chg="undo redo custSel addSld delSld modSld delMainMaster">
      <pc:chgData name="Eric Keeling" userId="98328b95-6a2b-4a07-9edc-48417dd35ecf" providerId="ADAL" clId="{832C5221-D124-4ED7-8573-4CE294676D72}" dt="2026-06-25T18:35:38.006" v="938" actId="20577"/>
      <pc:docMkLst>
        <pc:docMk/>
      </pc:docMkLst>
      <pc:sldChg chg="del">
        <pc:chgData name="Eric Keeling" userId="98328b95-6a2b-4a07-9edc-48417dd35ecf" providerId="ADAL" clId="{832C5221-D124-4ED7-8573-4CE294676D72}" dt="2026-06-25T15:55:47.778" v="1" actId="47"/>
        <pc:sldMkLst>
          <pc:docMk/>
          <pc:sldMk cId="1213228926" sldId="260"/>
        </pc:sldMkLst>
      </pc:sldChg>
      <pc:sldChg chg="del">
        <pc:chgData name="Eric Keeling" userId="98328b95-6a2b-4a07-9edc-48417dd35ecf" providerId="ADAL" clId="{832C5221-D124-4ED7-8573-4CE294676D72}" dt="2026-06-25T15:55:55.743" v="2" actId="47"/>
        <pc:sldMkLst>
          <pc:docMk/>
          <pc:sldMk cId="3293035475" sldId="360"/>
        </pc:sldMkLst>
      </pc:sldChg>
      <pc:sldChg chg="del">
        <pc:chgData name="Eric Keeling" userId="98328b95-6a2b-4a07-9edc-48417dd35ecf" providerId="ADAL" clId="{832C5221-D124-4ED7-8573-4CE294676D72}" dt="2026-06-25T15:55:55.743" v="2" actId="47"/>
        <pc:sldMkLst>
          <pc:docMk/>
          <pc:sldMk cId="3372264704" sldId="365"/>
        </pc:sldMkLst>
      </pc:sldChg>
      <pc:sldChg chg="modSp mod">
        <pc:chgData name="Eric Keeling" userId="98328b95-6a2b-4a07-9edc-48417dd35ecf" providerId="ADAL" clId="{832C5221-D124-4ED7-8573-4CE294676D72}" dt="2026-06-25T18:06:07.378" v="730" actId="20577"/>
        <pc:sldMkLst>
          <pc:docMk/>
          <pc:sldMk cId="4271449893" sldId="381"/>
        </pc:sldMkLst>
        <pc:spChg chg="mod">
          <ac:chgData name="Eric Keeling" userId="98328b95-6a2b-4a07-9edc-48417dd35ecf" providerId="ADAL" clId="{832C5221-D124-4ED7-8573-4CE294676D72}" dt="2026-06-25T18:06:07.378" v="730" actId="20577"/>
          <ac:spMkLst>
            <pc:docMk/>
            <pc:sldMk cId="4271449893" sldId="381"/>
            <ac:spMk id="2" creationId="{00000000-0000-0000-0000-000000000000}"/>
          </ac:spMkLst>
        </pc:spChg>
        <pc:spChg chg="mod">
          <ac:chgData name="Eric Keeling" userId="98328b95-6a2b-4a07-9edc-48417dd35ecf" providerId="ADAL" clId="{832C5221-D124-4ED7-8573-4CE294676D72}" dt="2026-06-25T15:58:00.094" v="53" actId="207"/>
          <ac:spMkLst>
            <pc:docMk/>
            <pc:sldMk cId="4271449893" sldId="381"/>
            <ac:spMk id="4" creationId="{00000000-0000-0000-0000-000000000000}"/>
          </ac:spMkLst>
        </pc:spChg>
      </pc:sldChg>
      <pc:sldChg chg="del">
        <pc:chgData name="Eric Keeling" userId="98328b95-6a2b-4a07-9edc-48417dd35ecf" providerId="ADAL" clId="{832C5221-D124-4ED7-8573-4CE294676D72}" dt="2026-06-25T15:54:04.671" v="0" actId="47"/>
        <pc:sldMkLst>
          <pc:docMk/>
          <pc:sldMk cId="891505222" sldId="417"/>
        </pc:sldMkLst>
      </pc:sldChg>
      <pc:sldChg chg="del">
        <pc:chgData name="Eric Keeling" userId="98328b95-6a2b-4a07-9edc-48417dd35ecf" providerId="ADAL" clId="{832C5221-D124-4ED7-8573-4CE294676D72}" dt="2026-06-25T15:54:04.671" v="0" actId="47"/>
        <pc:sldMkLst>
          <pc:docMk/>
          <pc:sldMk cId="1585688542" sldId="428"/>
        </pc:sldMkLst>
      </pc:sldChg>
      <pc:sldChg chg="del">
        <pc:chgData name="Eric Keeling" userId="98328b95-6a2b-4a07-9edc-48417dd35ecf" providerId="ADAL" clId="{832C5221-D124-4ED7-8573-4CE294676D72}" dt="2026-06-25T15:54:04.671" v="0" actId="47"/>
        <pc:sldMkLst>
          <pc:docMk/>
          <pc:sldMk cId="4104131770" sldId="435"/>
        </pc:sldMkLst>
      </pc:sldChg>
      <pc:sldChg chg="del">
        <pc:chgData name="Eric Keeling" userId="98328b95-6a2b-4a07-9edc-48417dd35ecf" providerId="ADAL" clId="{832C5221-D124-4ED7-8573-4CE294676D72}" dt="2026-06-25T15:54:04.671" v="0" actId="47"/>
        <pc:sldMkLst>
          <pc:docMk/>
          <pc:sldMk cId="57309279" sldId="443"/>
        </pc:sldMkLst>
      </pc:sldChg>
      <pc:sldChg chg="del">
        <pc:chgData name="Eric Keeling" userId="98328b95-6a2b-4a07-9edc-48417dd35ecf" providerId="ADAL" clId="{832C5221-D124-4ED7-8573-4CE294676D72}" dt="2026-06-25T15:55:55.743" v="2" actId="47"/>
        <pc:sldMkLst>
          <pc:docMk/>
          <pc:sldMk cId="3980542083" sldId="450"/>
        </pc:sldMkLst>
      </pc:sldChg>
      <pc:sldChg chg="addSp modSp mod">
        <pc:chgData name="Eric Keeling" userId="98328b95-6a2b-4a07-9edc-48417dd35ecf" providerId="ADAL" clId="{832C5221-D124-4ED7-8573-4CE294676D72}" dt="2026-06-25T17:09:26.242" v="348" actId="1076"/>
        <pc:sldMkLst>
          <pc:docMk/>
          <pc:sldMk cId="3689278619" sldId="455"/>
        </pc:sldMkLst>
        <pc:spChg chg="add mod">
          <ac:chgData name="Eric Keeling" userId="98328b95-6a2b-4a07-9edc-48417dd35ecf" providerId="ADAL" clId="{832C5221-D124-4ED7-8573-4CE294676D72}" dt="2026-06-25T17:09:26.242" v="348" actId="1076"/>
          <ac:spMkLst>
            <pc:docMk/>
            <pc:sldMk cId="3689278619" sldId="455"/>
            <ac:spMk id="5" creationId="{396E6BF9-7B9F-3A1A-A1ED-D77A59BCB36C}"/>
          </ac:spMkLst>
        </pc:spChg>
      </pc:sldChg>
      <pc:sldChg chg="addSp delSp modSp add del mod">
        <pc:chgData name="Eric Keeling" userId="98328b95-6a2b-4a07-9edc-48417dd35ecf" providerId="ADAL" clId="{832C5221-D124-4ED7-8573-4CE294676D72}" dt="2026-06-25T18:05:06.032" v="693" actId="21"/>
        <pc:sldMkLst>
          <pc:docMk/>
          <pc:sldMk cId="1108240713" sldId="456"/>
        </pc:sldMkLst>
        <pc:spChg chg="mod">
          <ac:chgData name="Eric Keeling" userId="98328b95-6a2b-4a07-9edc-48417dd35ecf" providerId="ADAL" clId="{832C5221-D124-4ED7-8573-4CE294676D72}" dt="2026-06-25T17:14:01.289" v="356" actId="1076"/>
          <ac:spMkLst>
            <pc:docMk/>
            <pc:sldMk cId="1108240713" sldId="456"/>
            <ac:spMk id="4" creationId="{F50A236D-DD7A-07F5-BD20-8AC487FDB30D}"/>
          </ac:spMkLst>
        </pc:spChg>
        <pc:spChg chg="del mod">
          <ac:chgData name="Eric Keeling" userId="98328b95-6a2b-4a07-9edc-48417dd35ecf" providerId="ADAL" clId="{832C5221-D124-4ED7-8573-4CE294676D72}" dt="2026-06-25T17:53:43.063" v="383" actId="478"/>
          <ac:spMkLst>
            <pc:docMk/>
            <pc:sldMk cId="1108240713" sldId="456"/>
            <ac:spMk id="5" creationId="{0E92CF3F-CD52-D9CC-EF39-02074CAE047B}"/>
          </ac:spMkLst>
        </pc:spChg>
        <pc:spChg chg="add mod">
          <ac:chgData name="Eric Keeling" userId="98328b95-6a2b-4a07-9edc-48417dd35ecf" providerId="ADAL" clId="{832C5221-D124-4ED7-8573-4CE294676D72}" dt="2026-06-25T17:53:47.731" v="384" actId="1076"/>
          <ac:spMkLst>
            <pc:docMk/>
            <pc:sldMk cId="1108240713" sldId="456"/>
            <ac:spMk id="6" creationId="{3C7CB2BC-E09F-62B6-05DA-EFD77C4523F3}"/>
          </ac:spMkLst>
        </pc:spChg>
        <pc:spChg chg="add del mod">
          <ac:chgData name="Eric Keeling" userId="98328b95-6a2b-4a07-9edc-48417dd35ecf" providerId="ADAL" clId="{832C5221-D124-4ED7-8573-4CE294676D72}" dt="2026-06-25T18:05:06.032" v="693" actId="21"/>
          <ac:spMkLst>
            <pc:docMk/>
            <pc:sldMk cId="1108240713" sldId="456"/>
            <ac:spMk id="7" creationId="{9AB87674-6296-A229-EF45-7CC500B1A445}"/>
          </ac:spMkLst>
        </pc:spChg>
        <pc:picChg chg="mod">
          <ac:chgData name="Eric Keeling" userId="98328b95-6a2b-4a07-9edc-48417dd35ecf" providerId="ADAL" clId="{832C5221-D124-4ED7-8573-4CE294676D72}" dt="2026-06-25T17:55:46.115" v="390" actId="1076"/>
          <ac:picMkLst>
            <pc:docMk/>
            <pc:sldMk cId="1108240713" sldId="456"/>
            <ac:picMk id="3" creationId="{CC71593C-D14C-B0A2-603A-57C357A789D5}"/>
          </ac:picMkLst>
        </pc:picChg>
      </pc:sldChg>
      <pc:sldChg chg="del">
        <pc:chgData name="Eric Keeling" userId="98328b95-6a2b-4a07-9edc-48417dd35ecf" providerId="ADAL" clId="{832C5221-D124-4ED7-8573-4CE294676D72}" dt="2026-06-25T15:55:47.778" v="1" actId="47"/>
        <pc:sldMkLst>
          <pc:docMk/>
          <pc:sldMk cId="3795389230" sldId="458"/>
        </pc:sldMkLst>
      </pc:sldChg>
      <pc:sldChg chg="del">
        <pc:chgData name="Eric Keeling" userId="98328b95-6a2b-4a07-9edc-48417dd35ecf" providerId="ADAL" clId="{832C5221-D124-4ED7-8573-4CE294676D72}" dt="2026-06-25T15:55:55.743" v="2" actId="47"/>
        <pc:sldMkLst>
          <pc:docMk/>
          <pc:sldMk cId="2802036332" sldId="459"/>
        </pc:sldMkLst>
      </pc:sldChg>
      <pc:sldChg chg="del">
        <pc:chgData name="Eric Keeling" userId="98328b95-6a2b-4a07-9edc-48417dd35ecf" providerId="ADAL" clId="{832C5221-D124-4ED7-8573-4CE294676D72}" dt="2026-06-25T15:55:55.743" v="2" actId="47"/>
        <pc:sldMkLst>
          <pc:docMk/>
          <pc:sldMk cId="3697665234" sldId="461"/>
        </pc:sldMkLst>
      </pc:sldChg>
      <pc:sldChg chg="del">
        <pc:chgData name="Eric Keeling" userId="98328b95-6a2b-4a07-9edc-48417dd35ecf" providerId="ADAL" clId="{832C5221-D124-4ED7-8573-4CE294676D72}" dt="2026-06-25T15:55:55.743" v="2" actId="47"/>
        <pc:sldMkLst>
          <pc:docMk/>
          <pc:sldMk cId="877348288" sldId="462"/>
        </pc:sldMkLst>
      </pc:sldChg>
      <pc:sldChg chg="del">
        <pc:chgData name="Eric Keeling" userId="98328b95-6a2b-4a07-9edc-48417dd35ecf" providerId="ADAL" clId="{832C5221-D124-4ED7-8573-4CE294676D72}" dt="2026-06-25T15:55:55.743" v="2" actId="47"/>
        <pc:sldMkLst>
          <pc:docMk/>
          <pc:sldMk cId="2676939802" sldId="468"/>
        </pc:sldMkLst>
      </pc:sldChg>
      <pc:sldChg chg="del">
        <pc:chgData name="Eric Keeling" userId="98328b95-6a2b-4a07-9edc-48417dd35ecf" providerId="ADAL" clId="{832C5221-D124-4ED7-8573-4CE294676D72}" dt="2026-06-25T15:55:55.743" v="2" actId="47"/>
        <pc:sldMkLst>
          <pc:docMk/>
          <pc:sldMk cId="226599683" sldId="469"/>
        </pc:sldMkLst>
      </pc:sldChg>
      <pc:sldChg chg="del">
        <pc:chgData name="Eric Keeling" userId="98328b95-6a2b-4a07-9edc-48417dd35ecf" providerId="ADAL" clId="{832C5221-D124-4ED7-8573-4CE294676D72}" dt="2026-06-25T15:55:55.743" v="2" actId="47"/>
        <pc:sldMkLst>
          <pc:docMk/>
          <pc:sldMk cId="3651849747" sldId="470"/>
        </pc:sldMkLst>
      </pc:sldChg>
      <pc:sldChg chg="delSp modSp del mod">
        <pc:chgData name="Eric Keeling" userId="98328b95-6a2b-4a07-9edc-48417dd35ecf" providerId="ADAL" clId="{832C5221-D124-4ED7-8573-4CE294676D72}" dt="2026-06-25T16:15:44.878" v="260" actId="47"/>
        <pc:sldMkLst>
          <pc:docMk/>
          <pc:sldMk cId="2145013861" sldId="474"/>
        </pc:sldMkLst>
        <pc:spChg chg="del mod">
          <ac:chgData name="Eric Keeling" userId="98328b95-6a2b-4a07-9edc-48417dd35ecf" providerId="ADAL" clId="{832C5221-D124-4ED7-8573-4CE294676D72}" dt="2026-06-25T16:15:03.062" v="251"/>
          <ac:spMkLst>
            <pc:docMk/>
            <pc:sldMk cId="2145013861" sldId="474"/>
            <ac:spMk id="2" creationId="{00000000-0000-0000-0000-000000000000}"/>
          </ac:spMkLst>
        </pc:spChg>
      </pc:sldChg>
      <pc:sldChg chg="addSp modSp mod modAnim">
        <pc:chgData name="Eric Keeling" userId="98328b95-6a2b-4a07-9edc-48417dd35ecf" providerId="ADAL" clId="{832C5221-D124-4ED7-8573-4CE294676D72}" dt="2026-06-25T18:16:11.052" v="871" actId="20577"/>
        <pc:sldMkLst>
          <pc:docMk/>
          <pc:sldMk cId="19162470" sldId="475"/>
        </pc:sldMkLst>
        <pc:spChg chg="mod">
          <ac:chgData name="Eric Keeling" userId="98328b95-6a2b-4a07-9edc-48417dd35ecf" providerId="ADAL" clId="{832C5221-D124-4ED7-8573-4CE294676D72}" dt="2026-06-25T16:14:39.011" v="246" actId="122"/>
          <ac:spMkLst>
            <pc:docMk/>
            <pc:sldMk cId="19162470" sldId="475"/>
            <ac:spMk id="2" creationId="{DE2BE605-C554-2C8E-3769-341AF6A5BE61}"/>
          </ac:spMkLst>
        </pc:spChg>
        <pc:spChg chg="add mod">
          <ac:chgData name="Eric Keeling" userId="98328b95-6a2b-4a07-9edc-48417dd35ecf" providerId="ADAL" clId="{832C5221-D124-4ED7-8573-4CE294676D72}" dt="2026-06-25T18:16:11.052" v="871" actId="20577"/>
          <ac:spMkLst>
            <pc:docMk/>
            <pc:sldMk cId="19162470" sldId="475"/>
            <ac:spMk id="3" creationId="{D8CA9490-B366-6858-DEA2-1A6C16E8BBE4}"/>
          </ac:spMkLst>
        </pc:spChg>
      </pc:sldChg>
      <pc:sldChg chg="delSp del mod">
        <pc:chgData name="Eric Keeling" userId="98328b95-6a2b-4a07-9edc-48417dd35ecf" providerId="ADAL" clId="{832C5221-D124-4ED7-8573-4CE294676D72}" dt="2026-06-25T15:57:12.113" v="27" actId="47"/>
        <pc:sldMkLst>
          <pc:docMk/>
          <pc:sldMk cId="3372601104" sldId="476"/>
        </pc:sldMkLst>
        <pc:spChg chg="del">
          <ac:chgData name="Eric Keeling" userId="98328b95-6a2b-4a07-9edc-48417dd35ecf" providerId="ADAL" clId="{832C5221-D124-4ED7-8573-4CE294676D72}" dt="2026-06-25T15:56:12.610" v="3" actId="21"/>
          <ac:spMkLst>
            <pc:docMk/>
            <pc:sldMk cId="3372601104" sldId="476"/>
            <ac:spMk id="2" creationId="{D8CA9490-B366-6858-DEA2-1A6C16E8BBE4}"/>
          </ac:spMkLst>
        </pc:spChg>
      </pc:sldChg>
      <pc:sldChg chg="delSp modSp mod">
        <pc:chgData name="Eric Keeling" userId="98328b95-6a2b-4a07-9edc-48417dd35ecf" providerId="ADAL" clId="{832C5221-D124-4ED7-8573-4CE294676D72}" dt="2026-06-25T18:16:39.564" v="872" actId="478"/>
        <pc:sldMkLst>
          <pc:docMk/>
          <pc:sldMk cId="2413527556" sldId="477"/>
        </pc:sldMkLst>
        <pc:spChg chg="del">
          <ac:chgData name="Eric Keeling" userId="98328b95-6a2b-4a07-9edc-48417dd35ecf" providerId="ADAL" clId="{832C5221-D124-4ED7-8573-4CE294676D72}" dt="2026-06-25T18:16:39.564" v="872" actId="478"/>
          <ac:spMkLst>
            <pc:docMk/>
            <pc:sldMk cId="2413527556" sldId="477"/>
            <ac:spMk id="2" creationId="{F2877FC5-36B1-0F69-65A7-07757B956F18}"/>
          </ac:spMkLst>
        </pc:spChg>
        <pc:spChg chg="mod">
          <ac:chgData name="Eric Keeling" userId="98328b95-6a2b-4a07-9edc-48417dd35ecf" providerId="ADAL" clId="{832C5221-D124-4ED7-8573-4CE294676D72}" dt="2026-06-25T15:57:29.290" v="28" actId="947"/>
          <ac:spMkLst>
            <pc:docMk/>
            <pc:sldMk cId="2413527556" sldId="477"/>
            <ac:spMk id="3" creationId="{0D0B94DE-EA12-F8E6-972D-2D2B7E6DE97D}"/>
          </ac:spMkLst>
        </pc:spChg>
      </pc:sldChg>
      <pc:sldChg chg="addSp modSp mod">
        <pc:chgData name="Eric Keeling" userId="98328b95-6a2b-4a07-9edc-48417dd35ecf" providerId="ADAL" clId="{832C5221-D124-4ED7-8573-4CE294676D72}" dt="2026-06-25T17:03:27.780" v="283" actId="255"/>
        <pc:sldMkLst>
          <pc:docMk/>
          <pc:sldMk cId="3551241231" sldId="478"/>
        </pc:sldMkLst>
        <pc:spChg chg="mod">
          <ac:chgData name="Eric Keeling" userId="98328b95-6a2b-4a07-9edc-48417dd35ecf" providerId="ADAL" clId="{832C5221-D124-4ED7-8573-4CE294676D72}" dt="2026-06-25T16:00:36.234" v="108" actId="58"/>
          <ac:spMkLst>
            <pc:docMk/>
            <pc:sldMk cId="3551241231" sldId="478"/>
            <ac:spMk id="3" creationId="{B6E8D8C5-39C0-83A6-31B1-CAA8581A597D}"/>
          </ac:spMkLst>
        </pc:spChg>
        <pc:spChg chg="add mod">
          <ac:chgData name="Eric Keeling" userId="98328b95-6a2b-4a07-9edc-48417dd35ecf" providerId="ADAL" clId="{832C5221-D124-4ED7-8573-4CE294676D72}" dt="2026-06-25T17:03:27.780" v="283" actId="255"/>
          <ac:spMkLst>
            <pc:docMk/>
            <pc:sldMk cId="3551241231" sldId="478"/>
            <ac:spMk id="5" creationId="{BC9408B0-A076-6869-727B-DF87918E3353}"/>
          </ac:spMkLst>
        </pc:spChg>
      </pc:sldChg>
      <pc:sldChg chg="addSp delSp modSp mod">
        <pc:chgData name="Eric Keeling" userId="98328b95-6a2b-4a07-9edc-48417dd35ecf" providerId="ADAL" clId="{832C5221-D124-4ED7-8573-4CE294676D72}" dt="2026-06-25T17:32:58.914" v="377" actId="478"/>
        <pc:sldMkLst>
          <pc:docMk/>
          <pc:sldMk cId="1562138814" sldId="480"/>
        </pc:sldMkLst>
        <pc:spChg chg="del mod">
          <ac:chgData name="Eric Keeling" userId="98328b95-6a2b-4a07-9edc-48417dd35ecf" providerId="ADAL" clId="{832C5221-D124-4ED7-8573-4CE294676D72}" dt="2026-06-25T17:32:58.914" v="377" actId="478"/>
          <ac:spMkLst>
            <pc:docMk/>
            <pc:sldMk cId="1562138814" sldId="480"/>
            <ac:spMk id="2" creationId="{B8F6B7D8-4A61-BEFC-650C-7708CD0C008E}"/>
          </ac:spMkLst>
        </pc:spChg>
        <pc:spChg chg="add mod">
          <ac:chgData name="Eric Keeling" userId="98328b95-6a2b-4a07-9edc-48417dd35ecf" providerId="ADAL" clId="{832C5221-D124-4ED7-8573-4CE294676D72}" dt="2026-06-25T17:32:54.895" v="376" actId="1076"/>
          <ac:spMkLst>
            <pc:docMk/>
            <pc:sldMk cId="1562138814" sldId="480"/>
            <ac:spMk id="4" creationId="{493A5E1C-3C83-0875-4DCA-0F2A8E5F3F91}"/>
          </ac:spMkLst>
        </pc:spChg>
      </pc:sldChg>
      <pc:sldChg chg="delSp modSp mod">
        <pc:chgData name="Eric Keeling" userId="98328b95-6a2b-4a07-9edc-48417dd35ecf" providerId="ADAL" clId="{832C5221-D124-4ED7-8573-4CE294676D72}" dt="2026-06-25T18:35:38.006" v="938" actId="20577"/>
        <pc:sldMkLst>
          <pc:docMk/>
          <pc:sldMk cId="2378472518" sldId="482"/>
        </pc:sldMkLst>
        <pc:spChg chg="mod">
          <ac:chgData name="Eric Keeling" userId="98328b95-6a2b-4a07-9edc-48417dd35ecf" providerId="ADAL" clId="{832C5221-D124-4ED7-8573-4CE294676D72}" dt="2026-06-25T18:10:22.925" v="789" actId="113"/>
          <ac:spMkLst>
            <pc:docMk/>
            <pc:sldMk cId="2378472518" sldId="482"/>
            <ac:spMk id="3" creationId="{DAB3E3D3-758C-0725-E579-26D739750FF6}"/>
          </ac:spMkLst>
        </pc:spChg>
        <pc:spChg chg="mod">
          <ac:chgData name="Eric Keeling" userId="98328b95-6a2b-4a07-9edc-48417dd35ecf" providerId="ADAL" clId="{832C5221-D124-4ED7-8573-4CE294676D72}" dt="2026-06-25T18:35:38.006" v="938" actId="20577"/>
          <ac:spMkLst>
            <pc:docMk/>
            <pc:sldMk cId="2378472518" sldId="482"/>
            <ac:spMk id="4" creationId="{00000000-0000-0000-0000-000000000000}"/>
          </ac:spMkLst>
        </pc:spChg>
        <pc:spChg chg="mod">
          <ac:chgData name="Eric Keeling" userId="98328b95-6a2b-4a07-9edc-48417dd35ecf" providerId="ADAL" clId="{832C5221-D124-4ED7-8573-4CE294676D72}" dt="2026-06-25T18:21:00.252" v="936" actId="20577"/>
          <ac:spMkLst>
            <pc:docMk/>
            <pc:sldMk cId="2378472518" sldId="482"/>
            <ac:spMk id="8" creationId="{00000000-0000-0000-0000-000000000000}"/>
          </ac:spMkLst>
        </pc:spChg>
        <pc:spChg chg="del mod">
          <ac:chgData name="Eric Keeling" userId="98328b95-6a2b-4a07-9edc-48417dd35ecf" providerId="ADAL" clId="{832C5221-D124-4ED7-8573-4CE294676D72}" dt="2026-06-25T18:35:34.258" v="937" actId="478"/>
          <ac:spMkLst>
            <pc:docMk/>
            <pc:sldMk cId="2378472518" sldId="482"/>
            <ac:spMk id="10" creationId="{00000000-0000-0000-0000-000000000000}"/>
          </ac:spMkLst>
        </pc:spChg>
      </pc:sldChg>
      <pc:sldChg chg="del">
        <pc:chgData name="Eric Keeling" userId="98328b95-6a2b-4a07-9edc-48417dd35ecf" providerId="ADAL" clId="{832C5221-D124-4ED7-8573-4CE294676D72}" dt="2026-06-25T15:54:04.671" v="0" actId="47"/>
        <pc:sldMkLst>
          <pc:docMk/>
          <pc:sldMk cId="553441725" sldId="590"/>
        </pc:sldMkLst>
      </pc:sldChg>
      <pc:sldChg chg="del">
        <pc:chgData name="Eric Keeling" userId="98328b95-6a2b-4a07-9edc-48417dd35ecf" providerId="ADAL" clId="{832C5221-D124-4ED7-8573-4CE294676D72}" dt="2026-06-25T15:54:04.671" v="0" actId="47"/>
        <pc:sldMkLst>
          <pc:docMk/>
          <pc:sldMk cId="4264728236" sldId="632"/>
        </pc:sldMkLst>
      </pc:sldChg>
      <pc:sldChg chg="del">
        <pc:chgData name="Eric Keeling" userId="98328b95-6a2b-4a07-9edc-48417dd35ecf" providerId="ADAL" clId="{832C5221-D124-4ED7-8573-4CE294676D72}" dt="2026-06-25T15:54:04.671" v="0" actId="47"/>
        <pc:sldMkLst>
          <pc:docMk/>
          <pc:sldMk cId="1028411689" sldId="633"/>
        </pc:sldMkLst>
      </pc:sldChg>
      <pc:sldChg chg="del">
        <pc:chgData name="Eric Keeling" userId="98328b95-6a2b-4a07-9edc-48417dd35ecf" providerId="ADAL" clId="{832C5221-D124-4ED7-8573-4CE294676D72}" dt="2026-06-25T15:54:04.671" v="0" actId="47"/>
        <pc:sldMkLst>
          <pc:docMk/>
          <pc:sldMk cId="2781153344" sldId="634"/>
        </pc:sldMkLst>
      </pc:sldChg>
      <pc:sldChg chg="addSp delSp modSp mod">
        <pc:chgData name="Eric Keeling" userId="98328b95-6a2b-4a07-9edc-48417dd35ecf" providerId="ADAL" clId="{832C5221-D124-4ED7-8573-4CE294676D72}" dt="2026-06-25T18:18:52.465" v="894" actId="6549"/>
        <pc:sldMkLst>
          <pc:docMk/>
          <pc:sldMk cId="3454501528" sldId="635"/>
        </pc:sldMkLst>
        <pc:spChg chg="mod">
          <ac:chgData name="Eric Keeling" userId="98328b95-6a2b-4a07-9edc-48417dd35ecf" providerId="ADAL" clId="{832C5221-D124-4ED7-8573-4CE294676D72}" dt="2026-06-25T16:01:11.256" v="112" actId="164"/>
          <ac:spMkLst>
            <pc:docMk/>
            <pc:sldMk cId="3454501528" sldId="635"/>
            <ac:spMk id="4" creationId="{36D59DBF-EFA4-E80D-1FA7-E46B03AE92AE}"/>
          </ac:spMkLst>
        </pc:spChg>
        <pc:spChg chg="mod">
          <ac:chgData name="Eric Keeling" userId="98328b95-6a2b-4a07-9edc-48417dd35ecf" providerId="ADAL" clId="{832C5221-D124-4ED7-8573-4CE294676D72}" dt="2026-06-25T16:01:11.256" v="112" actId="164"/>
          <ac:spMkLst>
            <pc:docMk/>
            <pc:sldMk cId="3454501528" sldId="635"/>
            <ac:spMk id="5" creationId="{12B44AC5-A6BA-72FD-761A-ECE4348F2AC6}"/>
          </ac:spMkLst>
        </pc:spChg>
        <pc:spChg chg="mod">
          <ac:chgData name="Eric Keeling" userId="98328b95-6a2b-4a07-9edc-48417dd35ecf" providerId="ADAL" clId="{832C5221-D124-4ED7-8573-4CE294676D72}" dt="2026-06-25T16:01:11.256" v="112" actId="164"/>
          <ac:spMkLst>
            <pc:docMk/>
            <pc:sldMk cId="3454501528" sldId="635"/>
            <ac:spMk id="6" creationId="{7188524D-30BF-962F-5F88-2215E18480B4}"/>
          </ac:spMkLst>
        </pc:spChg>
        <pc:spChg chg="mod">
          <ac:chgData name="Eric Keeling" userId="98328b95-6a2b-4a07-9edc-48417dd35ecf" providerId="ADAL" clId="{832C5221-D124-4ED7-8573-4CE294676D72}" dt="2026-06-25T16:01:11.256" v="112" actId="164"/>
          <ac:spMkLst>
            <pc:docMk/>
            <pc:sldMk cId="3454501528" sldId="635"/>
            <ac:spMk id="7" creationId="{073E0F66-8205-F645-520C-B9E1BEC5144C}"/>
          </ac:spMkLst>
        </pc:spChg>
        <pc:spChg chg="mod">
          <ac:chgData name="Eric Keeling" userId="98328b95-6a2b-4a07-9edc-48417dd35ecf" providerId="ADAL" clId="{832C5221-D124-4ED7-8573-4CE294676D72}" dt="2026-06-25T16:01:11.256" v="112" actId="164"/>
          <ac:spMkLst>
            <pc:docMk/>
            <pc:sldMk cId="3454501528" sldId="635"/>
            <ac:spMk id="8" creationId="{B1696EFC-85B5-34A2-64E6-88CFAEAE8F91}"/>
          </ac:spMkLst>
        </pc:spChg>
        <pc:spChg chg="mod">
          <ac:chgData name="Eric Keeling" userId="98328b95-6a2b-4a07-9edc-48417dd35ecf" providerId="ADAL" clId="{832C5221-D124-4ED7-8573-4CE294676D72}" dt="2026-06-25T16:01:11.256" v="112" actId="164"/>
          <ac:spMkLst>
            <pc:docMk/>
            <pc:sldMk cId="3454501528" sldId="635"/>
            <ac:spMk id="9" creationId="{6A1C6050-0BFA-5155-E8BD-CE9514B7D892}"/>
          </ac:spMkLst>
        </pc:spChg>
        <pc:spChg chg="mod">
          <ac:chgData name="Eric Keeling" userId="98328b95-6a2b-4a07-9edc-48417dd35ecf" providerId="ADAL" clId="{832C5221-D124-4ED7-8573-4CE294676D72}" dt="2026-06-25T16:01:11.256" v="112" actId="164"/>
          <ac:spMkLst>
            <pc:docMk/>
            <pc:sldMk cId="3454501528" sldId="635"/>
            <ac:spMk id="10" creationId="{ECED725C-0FAC-FF81-C18C-B8F2FABCA6AF}"/>
          </ac:spMkLst>
        </pc:spChg>
        <pc:spChg chg="mod">
          <ac:chgData name="Eric Keeling" userId="98328b95-6a2b-4a07-9edc-48417dd35ecf" providerId="ADAL" clId="{832C5221-D124-4ED7-8573-4CE294676D72}" dt="2026-06-25T16:01:11.256" v="112" actId="164"/>
          <ac:spMkLst>
            <pc:docMk/>
            <pc:sldMk cId="3454501528" sldId="635"/>
            <ac:spMk id="11" creationId="{D4AEBB86-14B6-F86F-4B8B-77B475BBB7DD}"/>
          </ac:spMkLst>
        </pc:spChg>
        <pc:spChg chg="mod">
          <ac:chgData name="Eric Keeling" userId="98328b95-6a2b-4a07-9edc-48417dd35ecf" providerId="ADAL" clId="{832C5221-D124-4ED7-8573-4CE294676D72}" dt="2026-06-25T16:01:11.256" v="112" actId="164"/>
          <ac:spMkLst>
            <pc:docMk/>
            <pc:sldMk cId="3454501528" sldId="635"/>
            <ac:spMk id="12" creationId="{C18785B0-4CC3-45BE-04CC-81A7D0658781}"/>
          </ac:spMkLst>
        </pc:spChg>
        <pc:spChg chg="mod">
          <ac:chgData name="Eric Keeling" userId="98328b95-6a2b-4a07-9edc-48417dd35ecf" providerId="ADAL" clId="{832C5221-D124-4ED7-8573-4CE294676D72}" dt="2026-06-25T16:01:11.256" v="112" actId="164"/>
          <ac:spMkLst>
            <pc:docMk/>
            <pc:sldMk cId="3454501528" sldId="635"/>
            <ac:spMk id="13" creationId="{3EDBE75D-92DD-C4AA-518C-DEF935A68861}"/>
          </ac:spMkLst>
        </pc:spChg>
        <pc:spChg chg="del mod">
          <ac:chgData name="Eric Keeling" userId="98328b95-6a2b-4a07-9edc-48417dd35ecf" providerId="ADAL" clId="{832C5221-D124-4ED7-8573-4CE294676D72}" dt="2026-06-25T16:13:38.134" v="223" actId="478"/>
          <ac:spMkLst>
            <pc:docMk/>
            <pc:sldMk cId="3454501528" sldId="635"/>
            <ac:spMk id="14" creationId="{B810AC96-B8E5-3C1A-11BC-411BC314A324}"/>
          </ac:spMkLst>
        </pc:spChg>
        <pc:spChg chg="mod">
          <ac:chgData name="Eric Keeling" userId="98328b95-6a2b-4a07-9edc-48417dd35ecf" providerId="ADAL" clId="{832C5221-D124-4ED7-8573-4CE294676D72}" dt="2026-06-25T18:18:52.465" v="894" actId="6549"/>
          <ac:spMkLst>
            <pc:docMk/>
            <pc:sldMk cId="3454501528" sldId="635"/>
            <ac:spMk id="15" creationId="{E1349A07-EEB0-B23E-86F7-81AA7A70BF3A}"/>
          </ac:spMkLst>
        </pc:spChg>
        <pc:spChg chg="add mod">
          <ac:chgData name="Eric Keeling" userId="98328b95-6a2b-4a07-9edc-48417dd35ecf" providerId="ADAL" clId="{832C5221-D124-4ED7-8573-4CE294676D72}" dt="2026-06-25T17:04:35.540" v="341" actId="1076"/>
          <ac:spMkLst>
            <pc:docMk/>
            <pc:sldMk cId="3454501528" sldId="635"/>
            <ac:spMk id="20" creationId="{5DFF38FE-9660-9D6A-FDA8-9D547DD0AFF0}"/>
          </ac:spMkLst>
        </pc:spChg>
        <pc:grpChg chg="mod">
          <ac:chgData name="Eric Keeling" userId="98328b95-6a2b-4a07-9edc-48417dd35ecf" providerId="ADAL" clId="{832C5221-D124-4ED7-8573-4CE294676D72}" dt="2026-06-25T16:10:23.713" v="123" actId="164"/>
          <ac:grpSpMkLst>
            <pc:docMk/>
            <pc:sldMk cId="3454501528" sldId="635"/>
            <ac:grpSpMk id="2" creationId="{42755336-5748-FCBE-58DB-05624F0D701E}"/>
          </ac:grpSpMkLst>
        </pc:grpChg>
        <pc:grpChg chg="add del mod">
          <ac:chgData name="Eric Keeling" userId="98328b95-6a2b-4a07-9edc-48417dd35ecf" providerId="ADAL" clId="{832C5221-D124-4ED7-8573-4CE294676D72}" dt="2026-06-25T16:10:34.805" v="126" actId="21"/>
          <ac:grpSpMkLst>
            <pc:docMk/>
            <pc:sldMk cId="3454501528" sldId="635"/>
            <ac:grpSpMk id="16" creationId="{86A60DA5-4BC1-79BA-FA90-A36DB473A8F1}"/>
          </ac:grpSpMkLst>
        </pc:grpChg>
        <pc:picChg chg="mod">
          <ac:chgData name="Eric Keeling" userId="98328b95-6a2b-4a07-9edc-48417dd35ecf" providerId="ADAL" clId="{832C5221-D124-4ED7-8573-4CE294676D72}" dt="2026-06-25T16:10:23.713" v="123" actId="164"/>
          <ac:picMkLst>
            <pc:docMk/>
            <pc:sldMk cId="3454501528" sldId="635"/>
            <ac:picMk id="3" creationId="{8AD571DD-ACC1-FA19-097A-33FF46AC9FDB}"/>
          </ac:picMkLst>
        </pc:picChg>
        <pc:picChg chg="add del mod">
          <ac:chgData name="Eric Keeling" userId="98328b95-6a2b-4a07-9edc-48417dd35ecf" providerId="ADAL" clId="{832C5221-D124-4ED7-8573-4CE294676D72}" dt="2026-06-25T16:13:35.069" v="221" actId="14100"/>
          <ac:picMkLst>
            <pc:docMk/>
            <pc:sldMk cId="3454501528" sldId="635"/>
            <ac:picMk id="18" creationId="{1B102B02-F821-FB1B-0E81-4B3E376EE650}"/>
          </ac:picMkLst>
        </pc:picChg>
      </pc:sldChg>
      <pc:sldChg chg="addSp delSp modSp add mod delAnim">
        <pc:chgData name="Eric Keeling" userId="98328b95-6a2b-4a07-9edc-48417dd35ecf" providerId="ADAL" clId="{832C5221-D124-4ED7-8573-4CE294676D72}" dt="2026-06-25T18:14:43.226" v="854" actId="15"/>
        <pc:sldMkLst>
          <pc:docMk/>
          <pc:sldMk cId="1574300108" sldId="636"/>
        </pc:sldMkLst>
        <pc:spChg chg="mod">
          <ac:chgData name="Eric Keeling" userId="98328b95-6a2b-4a07-9edc-48417dd35ecf" providerId="ADAL" clId="{832C5221-D124-4ED7-8573-4CE294676D72}" dt="2026-06-25T18:07:11.056" v="739" actId="1076"/>
          <ac:spMkLst>
            <pc:docMk/>
            <pc:sldMk cId="1574300108" sldId="636"/>
            <ac:spMk id="2" creationId="{CC64DA90-DE4D-6A25-5A7E-F8F5D0CAB937}"/>
          </ac:spMkLst>
        </pc:spChg>
        <pc:spChg chg="del">
          <ac:chgData name="Eric Keeling" userId="98328b95-6a2b-4a07-9edc-48417dd35ecf" providerId="ADAL" clId="{832C5221-D124-4ED7-8573-4CE294676D72}" dt="2026-06-25T16:15:13.078" v="254" actId="478"/>
          <ac:spMkLst>
            <pc:docMk/>
            <pc:sldMk cId="1574300108" sldId="636"/>
            <ac:spMk id="3" creationId="{96FFA535-8D88-54C0-4CAB-78A429CAFF26}"/>
          </ac:spMkLst>
        </pc:spChg>
        <pc:spChg chg="add mod">
          <ac:chgData name="Eric Keeling" userId="98328b95-6a2b-4a07-9edc-48417dd35ecf" providerId="ADAL" clId="{832C5221-D124-4ED7-8573-4CE294676D72}" dt="2026-06-25T18:14:43.226" v="854" actId="15"/>
          <ac:spMkLst>
            <pc:docMk/>
            <pc:sldMk cId="1574300108" sldId="636"/>
            <ac:spMk id="7" creationId="{9AB87674-6296-A229-EF45-7CC500B1A445}"/>
          </ac:spMkLst>
        </pc:spChg>
      </pc:sldChg>
      <pc:sldChg chg="add del">
        <pc:chgData name="Eric Keeling" userId="98328b95-6a2b-4a07-9edc-48417dd35ecf" providerId="ADAL" clId="{832C5221-D124-4ED7-8573-4CE294676D72}" dt="2026-06-25T17:54:34.666" v="387" actId="47"/>
        <pc:sldMkLst>
          <pc:docMk/>
          <pc:sldMk cId="1084975351" sldId="637"/>
        </pc:sldMkLst>
      </pc:sldChg>
      <pc:sldMasterChg chg="del delSldLayout">
        <pc:chgData name="Eric Keeling" userId="98328b95-6a2b-4a07-9edc-48417dd35ecf" providerId="ADAL" clId="{832C5221-D124-4ED7-8573-4CE294676D72}" dt="2026-06-25T15:54:04.671" v="0" actId="47"/>
        <pc:sldMasterMkLst>
          <pc:docMk/>
          <pc:sldMasterMk cId="3405454705" sldId="2147483672"/>
        </pc:sldMasterMkLst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2596849626" sldId="2147483673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677788127" sldId="2147483674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3701882729" sldId="2147483675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1471934855" sldId="2147483676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3588848532" sldId="2147483677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1700239528" sldId="2147483678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4272929211" sldId="2147483679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3440867211" sldId="2147483680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3800480375" sldId="2147483681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12199463" sldId="2147483682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2563414949" sldId="2147483683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768249517" sldId="2147483684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3673007734" sldId="2147483685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3405454705" sldId="2147483672"/>
            <pc:sldLayoutMk cId="3552469024" sldId="2147483686"/>
          </pc:sldLayoutMkLst>
        </pc:sldLayoutChg>
      </pc:sldMasterChg>
      <pc:sldMasterChg chg="del delSldLayout">
        <pc:chgData name="Eric Keeling" userId="98328b95-6a2b-4a07-9edc-48417dd35ecf" providerId="ADAL" clId="{832C5221-D124-4ED7-8573-4CE294676D72}" dt="2026-06-25T15:54:04.671" v="0" actId="47"/>
        <pc:sldMasterMkLst>
          <pc:docMk/>
          <pc:sldMasterMk cId="1034481278" sldId="2147483687"/>
        </pc:sldMasterMkLst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1034481278" sldId="2147483687"/>
            <pc:sldLayoutMk cId="1363175917" sldId="2147483688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1034481278" sldId="2147483687"/>
            <pc:sldLayoutMk cId="3050054349" sldId="2147483689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1034481278" sldId="2147483687"/>
            <pc:sldLayoutMk cId="2952783748" sldId="2147483690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1034481278" sldId="2147483687"/>
            <pc:sldLayoutMk cId="2858609081" sldId="2147483691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1034481278" sldId="2147483687"/>
            <pc:sldLayoutMk cId="4005626511" sldId="2147483692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1034481278" sldId="2147483687"/>
            <pc:sldLayoutMk cId="2013128360" sldId="2147483693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1034481278" sldId="2147483687"/>
            <pc:sldLayoutMk cId="3121725636" sldId="2147483694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1034481278" sldId="2147483687"/>
            <pc:sldLayoutMk cId="3299292716" sldId="2147483695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1034481278" sldId="2147483687"/>
            <pc:sldLayoutMk cId="2789925014" sldId="2147483696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1034481278" sldId="2147483687"/>
            <pc:sldLayoutMk cId="201264591" sldId="2147483697"/>
          </pc:sldLayoutMkLst>
        </pc:sldLayoutChg>
        <pc:sldLayoutChg chg="del">
          <pc:chgData name="Eric Keeling" userId="98328b95-6a2b-4a07-9edc-48417dd35ecf" providerId="ADAL" clId="{832C5221-D124-4ED7-8573-4CE294676D72}" dt="2026-06-25T15:54:04.671" v="0" actId="47"/>
          <pc:sldLayoutMkLst>
            <pc:docMk/>
            <pc:sldMasterMk cId="1034481278" sldId="2147483687"/>
            <pc:sldLayoutMk cId="1180882334" sldId="214748369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352970-D713-4B6F-8069-4D6D4E0FCB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0A82E-C9F4-41EA-87F0-392B6A126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04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8D44B-C3E6-4BB1-A1D7-D04F777AD37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CFC-B03F-41AA-8582-ADC5EBD50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47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8D44B-C3E6-4BB1-A1D7-D04F777AD37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CFC-B03F-41AA-8582-ADC5EBD50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8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8D44B-C3E6-4BB1-A1D7-D04F777AD37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CFC-B03F-41AA-8582-ADC5EBD50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42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8D44B-C3E6-4BB1-A1D7-D04F777AD37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CFC-B03F-41AA-8582-ADC5EBD50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656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8D44B-C3E6-4BB1-A1D7-D04F777AD37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CFC-B03F-41AA-8582-ADC5EBD50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5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8D44B-C3E6-4BB1-A1D7-D04F777AD37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CFC-B03F-41AA-8582-ADC5EBD50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600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8D44B-C3E6-4BB1-A1D7-D04F777AD37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CFC-B03F-41AA-8582-ADC5EBD50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444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8D44B-C3E6-4BB1-A1D7-D04F777AD37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CFC-B03F-41AA-8582-ADC5EBD50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057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8D44B-C3E6-4BB1-A1D7-D04F777AD37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CFC-B03F-41AA-8582-ADC5EBD50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091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8D44B-C3E6-4BB1-A1D7-D04F777AD37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CFC-B03F-41AA-8582-ADC5EBD50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2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8D44B-C3E6-4BB1-A1D7-D04F777AD37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45CFC-B03F-41AA-8582-ADC5EBD50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739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8D44B-C3E6-4BB1-A1D7-D04F777AD37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45CFC-B03F-41AA-8582-ADC5EBD50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83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luemoon.ucsd.edu/co2_400/mlo_full_record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crippsco2.ucsd.edu/faq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giss.nasa.gov/gistemp/graphs_v4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pcc.ch/report/ar6/syr/downloads/report/IPCC_AR6_SYR_FullVolume.pdf" TargetMode="Externa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pcc.ch/report/ar6/wg1/downloads/report/IPCC_AR6_WGI_SPM_final.pd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2BE605-C554-2C8E-3769-341AF6A5BE61}"/>
              </a:ext>
            </a:extLst>
          </p:cNvPr>
          <p:cNvSpPr txBox="1"/>
          <p:nvPr/>
        </p:nvSpPr>
        <p:spPr>
          <a:xfrm>
            <a:off x="1988102" y="1755643"/>
            <a:ext cx="524040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>
                <a:solidFill>
                  <a:srgbClr val="00B050"/>
                </a:solidFill>
              </a:rPr>
              <a:t>Is global warming real </a:t>
            </a:r>
          </a:p>
          <a:p>
            <a:pPr algn="ctr"/>
            <a:r>
              <a:rPr lang="en-US" sz="3400" b="1" dirty="0">
                <a:solidFill>
                  <a:srgbClr val="00B050"/>
                </a:solidFill>
              </a:rPr>
              <a:t>and is it caused by humans?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CA9490-B366-6858-DEA2-1A6C16E8BBE4}"/>
              </a:ext>
            </a:extLst>
          </p:cNvPr>
          <p:cNvSpPr txBox="1"/>
          <p:nvPr/>
        </p:nvSpPr>
        <p:spPr>
          <a:xfrm>
            <a:off x="1803354" y="3607325"/>
            <a:ext cx="57999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The “Five Pillars of Climate Science”</a:t>
            </a:r>
          </a:p>
          <a:p>
            <a:pPr algn="ctr"/>
            <a:r>
              <a:rPr lang="en-US" sz="2400" dirty="0">
                <a:solidFill>
                  <a:srgbClr val="00B050"/>
                </a:solidFill>
              </a:rPr>
              <a:t>Five basic pieces of evidence from climate science that together provide a logical argument that global warming is real and is caused by humans. </a:t>
            </a:r>
          </a:p>
        </p:txBody>
      </p:sp>
    </p:spTree>
    <p:extLst>
      <p:ext uri="{BB962C8B-B14F-4D97-AF65-F5344CB8AC3E}">
        <p14:creationId xmlns:p14="http://schemas.microsoft.com/office/powerpoint/2010/main" val="1916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9900" y="1781559"/>
            <a:ext cx="828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 b="1" dirty="0"/>
              <a:t>CO</a:t>
            </a:r>
            <a:r>
              <a:rPr lang="en-US" sz="2000" b="1" baseline="-25000" dirty="0"/>
              <a:t>2</a:t>
            </a:r>
            <a:r>
              <a:rPr lang="en-US" sz="2000" b="1" dirty="0"/>
              <a:t> is a greenhouse gas.</a:t>
            </a:r>
          </a:p>
          <a:p>
            <a:pPr marL="457200" indent="-457200">
              <a:buAutoNum type="arabicPeriod"/>
            </a:pPr>
            <a:r>
              <a:rPr lang="en-US" sz="2000" b="1" dirty="0"/>
              <a:t>CO</a:t>
            </a:r>
            <a:r>
              <a:rPr lang="en-US" sz="2000" b="1" baseline="-25000" dirty="0"/>
              <a:t>2</a:t>
            </a:r>
            <a:r>
              <a:rPr lang="en-US" sz="2000" b="1" dirty="0"/>
              <a:t> is increasing in the atmosphere.</a:t>
            </a:r>
          </a:p>
          <a:p>
            <a:pPr marL="457200" indent="-457200">
              <a:buAutoNum type="arabicPeriod"/>
            </a:pPr>
            <a:r>
              <a:rPr lang="en-US" sz="2000" b="1" dirty="0"/>
              <a:t>The increase in CO</a:t>
            </a:r>
            <a:r>
              <a:rPr lang="en-US" sz="2000" b="1" baseline="-25000" dirty="0"/>
              <a:t>2</a:t>
            </a:r>
            <a:r>
              <a:rPr lang="en-US" sz="2000" b="1" dirty="0"/>
              <a:t> is caused by human fossil fuel burning.</a:t>
            </a:r>
          </a:p>
          <a:p>
            <a:pPr marL="457200" indent="-457200">
              <a:buAutoNum type="arabicPeriod"/>
            </a:pPr>
            <a:r>
              <a:rPr lang="en-US" sz="2000" b="1" dirty="0"/>
              <a:t>Global temperatures are rising.</a:t>
            </a:r>
          </a:p>
          <a:p>
            <a:pPr marL="457200" indent="-457200">
              <a:buAutoNum type="arabicPeriod"/>
            </a:pPr>
            <a:r>
              <a:rPr lang="en-US" sz="2000" b="1" dirty="0"/>
              <a:t>The increase in temperatures is overwhelmingly due to human emissions in CO</a:t>
            </a:r>
            <a:r>
              <a:rPr lang="en-US" sz="2000" b="1" baseline="-25000" dirty="0"/>
              <a:t>2</a:t>
            </a:r>
            <a:r>
              <a:rPr lang="en-US" sz="2000" b="1" dirty="0"/>
              <a:t> and other greenhouse gases.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4955" y="458629"/>
            <a:ext cx="5388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Summary - Five pillars of Climate Science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9900" y="4215431"/>
            <a:ext cx="828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 b="1" dirty="0"/>
              <a:t>Discovered in 1856. No associated figure or data set.</a:t>
            </a:r>
          </a:p>
          <a:p>
            <a:pPr marL="457200" indent="-457200">
              <a:buAutoNum type="arabicPeriod"/>
            </a:pPr>
            <a:r>
              <a:rPr lang="en-US" sz="2000" b="1" dirty="0"/>
              <a:t>Mauna Loa CO</a:t>
            </a:r>
            <a:r>
              <a:rPr lang="en-US" sz="2000" b="1" baseline="-25000" dirty="0"/>
              <a:t>2 </a:t>
            </a:r>
            <a:r>
              <a:rPr lang="en-US" sz="2000" b="1" dirty="0"/>
              <a:t>Record (aka “The Keeling Curve”)</a:t>
            </a:r>
          </a:p>
          <a:p>
            <a:pPr marL="457200" indent="-457200">
              <a:buAutoNum type="arabicPeriod"/>
            </a:pPr>
            <a:r>
              <a:rPr lang="en-US" sz="2000" b="1" dirty="0"/>
              <a:t>Emissions data; isotopes; global carbon cycle models driven by empirical observations and measurements (“sources and sinks”)</a:t>
            </a:r>
          </a:p>
          <a:p>
            <a:pPr marL="457200" indent="-457200">
              <a:buAutoNum type="arabicPeriod"/>
            </a:pPr>
            <a:r>
              <a:rPr lang="en-US" sz="2000" b="1" dirty="0"/>
              <a:t>NASA temperature record</a:t>
            </a:r>
          </a:p>
          <a:p>
            <a:pPr marL="457200" indent="-457200">
              <a:buAutoNum type="arabicPeriod"/>
            </a:pPr>
            <a:r>
              <a:rPr lang="en-US" sz="2000" b="1" dirty="0"/>
              <a:t>IPCC forcings model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55" y="3751641"/>
            <a:ext cx="1859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The Evidence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B3E3D3-758C-0725-E579-26D739750FF6}"/>
              </a:ext>
            </a:extLst>
          </p:cNvPr>
          <p:cNvSpPr txBox="1"/>
          <p:nvPr/>
        </p:nvSpPr>
        <p:spPr>
          <a:xfrm>
            <a:off x="374955" y="986639"/>
            <a:ext cx="8456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What are the essential pieces of evidence for the scientific argument that the planet is warming and humans are responsible?  </a:t>
            </a:r>
          </a:p>
        </p:txBody>
      </p:sp>
    </p:spTree>
    <p:extLst>
      <p:ext uri="{BB962C8B-B14F-4D97-AF65-F5344CB8AC3E}">
        <p14:creationId xmlns:p14="http://schemas.microsoft.com/office/powerpoint/2010/main" val="2378472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istoric Climate Discovery Chemistry Article for Students | Scholastic  Science World Magazine">
            <a:extLst>
              <a:ext uri="{FF2B5EF4-FFF2-40B4-BE49-F238E27FC236}">
                <a16:creationId xmlns:a16="http://schemas.microsoft.com/office/drawing/2014/main" id="{F9815E37-C39B-77D4-3276-ED40C0476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442" y="584419"/>
            <a:ext cx="3401430" cy="198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0B94DE-EA12-F8E6-972D-2D2B7E6DE97D}"/>
              </a:ext>
            </a:extLst>
          </p:cNvPr>
          <p:cNvSpPr txBox="1"/>
          <p:nvPr/>
        </p:nvSpPr>
        <p:spPr>
          <a:xfrm>
            <a:off x="278525" y="241004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00B050"/>
                </a:solidFill>
              </a:defRPr>
            </a:lvl1pPr>
          </a:lstStyle>
          <a:p>
            <a:r>
              <a:rPr lang="en-US" dirty="0"/>
              <a:t>1. CO</a:t>
            </a:r>
            <a:r>
              <a:rPr lang="en-US" baseline="-25000" dirty="0"/>
              <a:t>2</a:t>
            </a:r>
            <a:r>
              <a:rPr lang="en-US" dirty="0"/>
              <a:t> is a greenhouse gas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105322-BAAC-189D-8817-563F64A8B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83" t="47905" r="26552" b="20013"/>
          <a:stretch/>
        </p:blipFill>
        <p:spPr>
          <a:xfrm>
            <a:off x="466728" y="919307"/>
            <a:ext cx="4477408" cy="16501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E24DFD-D2BE-4110-8C84-84420E9D2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28" y="2547437"/>
            <a:ext cx="5570482" cy="3965704"/>
          </a:xfrm>
          <a:prstGeom prst="rect">
            <a:avLst/>
          </a:prstGeom>
        </p:spPr>
      </p:pic>
      <p:pic>
        <p:nvPicPr>
          <p:cNvPr id="14" name="Picture 13" descr="A person sitting in a chair with a dog&#10;&#10;Description automatically generated">
            <a:extLst>
              <a:ext uri="{FF2B5EF4-FFF2-40B4-BE49-F238E27FC236}">
                <a16:creationId xmlns:a16="http://schemas.microsoft.com/office/drawing/2014/main" id="{68FAED97-EEB6-F3E7-F5FD-B7AB0D99CB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0" r="12310"/>
          <a:stretch/>
        </p:blipFill>
        <p:spPr>
          <a:xfrm>
            <a:off x="6037210" y="3895320"/>
            <a:ext cx="2921000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27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3213"/>
            <a:ext cx="6858000" cy="647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91400" y="1219200"/>
            <a:ext cx="15240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Note: Climate has many causes </a:t>
            </a:r>
            <a:br>
              <a:rPr lang="en-US" sz="1400" dirty="0"/>
            </a:br>
            <a:r>
              <a:rPr lang="en-US" sz="1400" dirty="0"/>
              <a:t>(multiple “forcings” and “feedbacks”) operating on multiple timescales.</a:t>
            </a:r>
          </a:p>
          <a:p>
            <a:r>
              <a:rPr lang="en-US" sz="1400" dirty="0"/>
              <a:t> </a:t>
            </a:r>
          </a:p>
          <a:p>
            <a:r>
              <a:rPr lang="en-US" sz="1400" dirty="0"/>
              <a:t>The Greenhouse Effect is only one of these, but it is currently the most important.</a:t>
            </a:r>
          </a:p>
          <a:p>
            <a:endParaRPr lang="en-US" sz="1400" dirty="0"/>
          </a:p>
          <a:p>
            <a:r>
              <a:rPr lang="en-US" sz="1400" dirty="0"/>
              <a:t>CO</a:t>
            </a:r>
            <a:r>
              <a:rPr lang="en-US" sz="1400" baseline="-25000" dirty="0"/>
              <a:t>2</a:t>
            </a:r>
            <a:r>
              <a:rPr lang="en-US" sz="1400" dirty="0"/>
              <a:t> is not the only greenhouse gas.  Methane, nitrous oxide, and others are also part of the cause of the current warming. </a:t>
            </a:r>
          </a:p>
        </p:txBody>
      </p:sp>
      <p:sp>
        <p:nvSpPr>
          <p:cNvPr id="4" name="Rectangle 3"/>
          <p:cNvSpPr/>
          <p:nvPr/>
        </p:nvSpPr>
        <p:spPr>
          <a:xfrm>
            <a:off x="509643" y="118547"/>
            <a:ext cx="2342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The Greenhouse Effect</a:t>
            </a:r>
          </a:p>
        </p:txBody>
      </p:sp>
    </p:spTree>
    <p:extLst>
      <p:ext uri="{BB962C8B-B14F-4D97-AF65-F5344CB8AC3E}">
        <p14:creationId xmlns:p14="http://schemas.microsoft.com/office/powerpoint/2010/main" val="4271449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E8D8C5-39C0-83A6-31B1-CAA8581A597D}"/>
              </a:ext>
            </a:extLst>
          </p:cNvPr>
          <p:cNvSpPr txBox="1"/>
          <p:nvPr/>
        </p:nvSpPr>
        <p:spPr>
          <a:xfrm>
            <a:off x="152400" y="61789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2. CO</a:t>
            </a:r>
            <a:r>
              <a:rPr lang="en-US" sz="2400" b="1" baseline="-25000" dirty="0">
                <a:solidFill>
                  <a:srgbClr val="00B050"/>
                </a:solidFill>
              </a:rPr>
              <a:t>2</a:t>
            </a:r>
            <a:r>
              <a:rPr lang="en-US" sz="2400" b="1" dirty="0">
                <a:solidFill>
                  <a:srgbClr val="00B050"/>
                </a:solidFill>
              </a:rPr>
              <a:t> is increasing in the atmosphere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F7CE95-9CDA-D772-64A1-46F2F0E0A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13103"/>
            <a:ext cx="8846288" cy="57089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9408B0-A076-6869-727B-DF87918E3353}"/>
              </a:ext>
            </a:extLst>
          </p:cNvPr>
          <p:cNvSpPr txBox="1"/>
          <p:nvPr/>
        </p:nvSpPr>
        <p:spPr>
          <a:xfrm>
            <a:off x="6953002" y="6237610"/>
            <a:ext cx="21909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Updated graph here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1241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1349A07-EEB0-B23E-86F7-81AA7A70BF3A}"/>
              </a:ext>
            </a:extLst>
          </p:cNvPr>
          <p:cNvSpPr txBox="1"/>
          <p:nvPr/>
        </p:nvSpPr>
        <p:spPr>
          <a:xfrm>
            <a:off x="236219" y="107601"/>
            <a:ext cx="8634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The increase in atmospheric CO</a:t>
            </a:r>
            <a:r>
              <a:rPr kumimoji="0" lang="en-US" sz="2400" b="1" i="0" u="none" strike="noStrike" kern="1200" cap="none" spc="0" normalizeH="0" baseline="-25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caused by human fossil fuel burning.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B102B02-F821-FB1B-0E81-4B3E376EE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3" y="929700"/>
            <a:ext cx="8122722" cy="518036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DFF38FE-9660-9D6A-FDA8-9D547DD0AFF0}"/>
              </a:ext>
            </a:extLst>
          </p:cNvPr>
          <p:cNvSpPr txBox="1"/>
          <p:nvPr/>
        </p:nvSpPr>
        <p:spPr>
          <a:xfrm>
            <a:off x="4939998" y="6286064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Read about other evidence (</a:t>
            </a:r>
            <a:r>
              <a:rPr lang="en-US" sz="1600" dirty="0" err="1">
                <a:hlinkClick r:id="rId3"/>
              </a:rPr>
              <a:t>eg</a:t>
            </a:r>
            <a:r>
              <a:rPr lang="en-US" sz="1600" dirty="0">
                <a:hlinkClick r:id="rId3"/>
              </a:rPr>
              <a:t> isotopes) here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4501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217061-333A-F994-4685-7460464D8070}"/>
              </a:ext>
            </a:extLst>
          </p:cNvPr>
          <p:cNvSpPr txBox="1"/>
          <p:nvPr/>
        </p:nvSpPr>
        <p:spPr>
          <a:xfrm>
            <a:off x="344214" y="268768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4. Global temperatures are rising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527B1D-DEE2-33D5-5E54-7D00F0C0A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26" y="1307784"/>
            <a:ext cx="8016948" cy="42424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5A9361-9259-3E24-6A13-CF03DCE9145E}"/>
              </a:ext>
            </a:extLst>
          </p:cNvPr>
          <p:cNvSpPr txBox="1"/>
          <p:nvPr/>
        </p:nvSpPr>
        <p:spPr>
          <a:xfrm>
            <a:off x="7643465" y="1577532"/>
            <a:ext cx="1072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2024</a:t>
            </a:r>
          </a:p>
          <a:p>
            <a:r>
              <a:rPr lang="en-US" sz="1200" b="1" dirty="0"/>
              <a:t>1.28 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6E6BF9-7B9F-3A1A-A1ED-D77A59BCB36C}"/>
              </a:ext>
            </a:extLst>
          </p:cNvPr>
          <p:cNvSpPr txBox="1"/>
          <p:nvPr/>
        </p:nvSpPr>
        <p:spPr>
          <a:xfrm>
            <a:off x="5622966" y="5819964"/>
            <a:ext cx="32241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Updated Temperature Record here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9278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5C422-E754-3FDA-882C-51E6F4776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64DA90-DE4D-6A25-5A7E-F8F5D0CAB937}"/>
              </a:ext>
            </a:extLst>
          </p:cNvPr>
          <p:cNvSpPr txBox="1"/>
          <p:nvPr/>
        </p:nvSpPr>
        <p:spPr>
          <a:xfrm>
            <a:off x="332509" y="544360"/>
            <a:ext cx="84789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B050"/>
                </a:solidFill>
              </a:rPr>
              <a:t>How do we know the increase in temperature is due to increasing greenhouse gases </a:t>
            </a:r>
            <a:br>
              <a:rPr lang="en-US" sz="3600" b="1" dirty="0">
                <a:solidFill>
                  <a:srgbClr val="00B050"/>
                </a:solidFill>
              </a:rPr>
            </a:br>
            <a:r>
              <a:rPr lang="en-US" sz="3600" b="1" dirty="0">
                <a:solidFill>
                  <a:srgbClr val="00B050"/>
                </a:solidFill>
              </a:rPr>
              <a:t>and not some other factor?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B87674-6296-A229-EF45-7CC500B1A445}"/>
              </a:ext>
            </a:extLst>
          </p:cNvPr>
          <p:cNvSpPr txBox="1"/>
          <p:nvPr/>
        </p:nvSpPr>
        <p:spPr>
          <a:xfrm>
            <a:off x="2612570" y="3167351"/>
            <a:ext cx="49163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Climate Forcings:</a:t>
            </a:r>
          </a:p>
          <a:p>
            <a:pPr marL="688975" lvl="1" indent="-231775">
              <a:buFont typeface="Arial" panose="020B0604020202020204" pitchFamily="34" charset="0"/>
              <a:buChar char="•"/>
            </a:pPr>
            <a:r>
              <a:rPr lang="en-US" sz="2000" dirty="0"/>
              <a:t>Greenhouse gases</a:t>
            </a:r>
          </a:p>
          <a:p>
            <a:pPr marL="1146175" lvl="3" indent="-231775">
              <a:buFont typeface="Courier New" panose="02070309020205020404" pitchFamily="49" charset="0"/>
              <a:buChar char="o"/>
            </a:pPr>
            <a:r>
              <a:rPr lang="en-US" sz="2000" dirty="0"/>
              <a:t>CO</a:t>
            </a:r>
            <a:r>
              <a:rPr lang="en-US" sz="2000" baseline="-25000" dirty="0"/>
              <a:t>2</a:t>
            </a:r>
          </a:p>
          <a:p>
            <a:pPr marL="1146175" lvl="3" indent="-231775">
              <a:buFont typeface="Courier New" panose="02070309020205020404" pitchFamily="49" charset="0"/>
              <a:buChar char="o"/>
            </a:pPr>
            <a:r>
              <a:rPr lang="en-US" sz="2000" dirty="0"/>
              <a:t>Methane</a:t>
            </a:r>
          </a:p>
          <a:p>
            <a:pPr marL="1146175" lvl="3" indent="-231775">
              <a:buFont typeface="Courier New" panose="02070309020205020404" pitchFamily="49" charset="0"/>
              <a:buChar char="o"/>
            </a:pPr>
            <a:r>
              <a:rPr lang="en-US" sz="2000" dirty="0"/>
              <a:t>Nitrous Oxide</a:t>
            </a:r>
          </a:p>
          <a:p>
            <a:pPr marL="1146175" lvl="3" indent="-231775">
              <a:buFont typeface="Courier New" panose="02070309020205020404" pitchFamily="49" charset="0"/>
              <a:buChar char="o"/>
            </a:pPr>
            <a:r>
              <a:rPr lang="en-US" sz="2000" dirty="0"/>
              <a:t>Others</a:t>
            </a:r>
          </a:p>
          <a:p>
            <a:pPr marL="688975" lvl="1" indent="-231775">
              <a:buFont typeface="Arial" panose="020B0604020202020204" pitchFamily="34" charset="0"/>
              <a:buChar char="•"/>
            </a:pPr>
            <a:r>
              <a:rPr lang="en-US" sz="2000" dirty="0"/>
              <a:t>Orientation of the earth</a:t>
            </a:r>
          </a:p>
          <a:p>
            <a:pPr marL="688975" lvl="1" indent="-231775">
              <a:buFont typeface="Arial" panose="020B0604020202020204" pitchFamily="34" charset="0"/>
              <a:buChar char="•"/>
            </a:pPr>
            <a:r>
              <a:rPr lang="en-US" sz="2000" dirty="0"/>
              <a:t>Solar activity</a:t>
            </a:r>
          </a:p>
          <a:p>
            <a:pPr marL="688975" lvl="1" indent="-231775">
              <a:buFont typeface="Arial" panose="020B0604020202020204" pitchFamily="34" charset="0"/>
              <a:buChar char="•"/>
            </a:pPr>
            <a:r>
              <a:rPr lang="en-US" sz="2000" dirty="0"/>
              <a:t>Aerosols &amp; clouds</a:t>
            </a:r>
          </a:p>
          <a:p>
            <a:pPr marL="688975" lvl="1" indent="-231775">
              <a:buFont typeface="Arial" panose="020B0604020202020204" pitchFamily="34" charset="0"/>
              <a:buChar char="•"/>
            </a:pPr>
            <a:r>
              <a:rPr lang="en-US" sz="2000" dirty="0"/>
              <a:t>Albedo (surface reflectance)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74300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71593C-D14C-B0A2-603A-57C357A789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570" t="3228" r="2166" b="54710"/>
          <a:stretch/>
        </p:blipFill>
        <p:spPr>
          <a:xfrm>
            <a:off x="4581870" y="234494"/>
            <a:ext cx="4225159" cy="61275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0A236D-DD7A-07F5-BD20-8AC487FDB30D}"/>
              </a:ext>
            </a:extLst>
          </p:cNvPr>
          <p:cNvSpPr txBox="1"/>
          <p:nvPr/>
        </p:nvSpPr>
        <p:spPr>
          <a:xfrm>
            <a:off x="336971" y="249753"/>
            <a:ext cx="34495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5. The increase in global temperature is overwhelmingly caused by increasing greenhouse gases, mainly CO</a:t>
            </a:r>
            <a:r>
              <a:rPr lang="en-US" sz="2400" b="1" baseline="-25000" dirty="0">
                <a:solidFill>
                  <a:srgbClr val="00B050"/>
                </a:solidFill>
              </a:rPr>
              <a:t>2</a:t>
            </a:r>
            <a:r>
              <a:rPr lang="en-US" sz="2400" b="1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7CB2BC-E09F-62B6-05DA-EFD77C4523F3}"/>
              </a:ext>
            </a:extLst>
          </p:cNvPr>
          <p:cNvSpPr txBox="1"/>
          <p:nvPr/>
        </p:nvSpPr>
        <p:spPr>
          <a:xfrm>
            <a:off x="5372108" y="6454229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IPCC Report, 2023 </a:t>
            </a:r>
            <a:r>
              <a:rPr lang="en-US" sz="1600" dirty="0" err="1">
                <a:hlinkClick r:id="rId3"/>
              </a:rPr>
              <a:t>pg</a:t>
            </a:r>
            <a:r>
              <a:rPr lang="en-US" sz="1600" dirty="0">
                <a:hlinkClick r:id="rId3"/>
              </a:rPr>
              <a:t>  43 (59 in pdf)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8240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9A4C46D-CD36-6644-E2DC-AD261EDF1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0"/>
            <a:ext cx="81629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3A5E1C-3C83-0875-4DCA-0F2A8E5F3F91}"/>
              </a:ext>
            </a:extLst>
          </p:cNvPr>
          <p:cNvSpPr txBox="1"/>
          <p:nvPr/>
        </p:nvSpPr>
        <p:spPr>
          <a:xfrm>
            <a:off x="83127" y="6519446"/>
            <a:ext cx="59020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IPCC AR6, 2021 </a:t>
            </a:r>
            <a:r>
              <a:rPr lang="en-US" sz="1600" dirty="0" err="1">
                <a:hlinkClick r:id="rId3"/>
              </a:rPr>
              <a:t>pg</a:t>
            </a:r>
            <a:r>
              <a:rPr lang="en-US" sz="1600" dirty="0">
                <a:hlinkClick r:id="rId3"/>
              </a:rPr>
              <a:t> 7 (11 in pdf)</a:t>
            </a:r>
            <a:r>
              <a:rPr lang="en-US" sz="1600" dirty="0">
                <a:hlinkClick r:id="rId3"/>
              </a:rPr>
              <a:t>_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62138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336</TotalTime>
  <Words>377</Words>
  <Application>Microsoft Office PowerPoint</Application>
  <PresentationFormat>On-screen Show (4:3)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Keeling</dc:creator>
  <cp:lastModifiedBy>Eric Keeling</cp:lastModifiedBy>
  <cp:revision>9</cp:revision>
  <dcterms:created xsi:type="dcterms:W3CDTF">2022-09-28T17:52:50Z</dcterms:created>
  <dcterms:modified xsi:type="dcterms:W3CDTF">2026-06-25T18:35:44Z</dcterms:modified>
</cp:coreProperties>
</file>